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349" y="70338"/>
            <a:ext cx="9084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ТАБЛИЦА  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финала </a:t>
            </a: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XVIII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областного конкурса</a:t>
            </a: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«Права человека и будущее России»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956353"/>
              </p:ext>
            </p:extLst>
          </p:nvPr>
        </p:nvGraphicFramePr>
        <p:xfrm>
          <a:off x="59349" y="665394"/>
          <a:ext cx="9084652" cy="5993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469">
                  <a:extLst>
                    <a:ext uri="{9D8B030D-6E8A-4147-A177-3AD203B41FA5}">
                      <a16:colId xmlns:a16="http://schemas.microsoft.com/office/drawing/2014/main" val="605704323"/>
                    </a:ext>
                  </a:extLst>
                </a:gridCol>
                <a:gridCol w="2401263">
                  <a:extLst>
                    <a:ext uri="{9D8B030D-6E8A-4147-A177-3AD203B41FA5}">
                      <a16:colId xmlns:a16="http://schemas.microsoft.com/office/drawing/2014/main" val="3762772633"/>
                    </a:ext>
                  </a:extLst>
                </a:gridCol>
                <a:gridCol w="1634374">
                  <a:extLst>
                    <a:ext uri="{9D8B030D-6E8A-4147-A177-3AD203B41FA5}">
                      <a16:colId xmlns:a16="http://schemas.microsoft.com/office/drawing/2014/main" val="2033574273"/>
                    </a:ext>
                  </a:extLst>
                </a:gridCol>
                <a:gridCol w="1166154">
                  <a:extLst>
                    <a:ext uri="{9D8B030D-6E8A-4147-A177-3AD203B41FA5}">
                      <a16:colId xmlns:a16="http://schemas.microsoft.com/office/drawing/2014/main" val="3442088181"/>
                    </a:ext>
                  </a:extLst>
                </a:gridCol>
                <a:gridCol w="1026392">
                  <a:extLst>
                    <a:ext uri="{9D8B030D-6E8A-4147-A177-3AD203B41FA5}">
                      <a16:colId xmlns:a16="http://schemas.microsoft.com/office/drawing/2014/main" val="110058868"/>
                    </a:ext>
                  </a:extLst>
                </a:gridCol>
              </a:tblGrid>
              <a:tr h="6351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ФИО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финалиста конкурса</a:t>
                      </a:r>
                    </a:p>
                  </a:txBody>
                  <a:tcPr marL="51435" marR="5143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научного руководителя финалиста конкурса</a:t>
                      </a:r>
                    </a:p>
                  </a:txBody>
                  <a:tcPr marL="51435" marR="5143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Региональный этап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(баллы)</a:t>
                      </a:r>
                    </a:p>
                  </a:txBody>
                  <a:tcPr marL="51435" marR="5143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Финал конкурса</a:t>
                      </a:r>
                    </a:p>
                  </a:txBody>
                  <a:tcPr marL="51435" marR="5143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51435" marR="51435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36638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Буланова Юлия Дмитриевна,</a:t>
                      </a:r>
                    </a:p>
                    <a:p>
                      <a:pPr algn="ctr" fontAlgn="b"/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Бараненков Станислав Алексеевич</a:t>
                      </a:r>
                    </a:p>
                    <a:p>
                      <a:pPr algn="ctr" fontAlgn="b"/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Четвертакова </a:t>
                      </a:r>
                      <a:b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Ирина Валентиновна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223</a:t>
                      </a:r>
                    </a:p>
                  </a:txBody>
                  <a:tcPr marL="68580" marR="6858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517</a:t>
                      </a:r>
                    </a:p>
                  </a:txBody>
                  <a:tcPr marL="68580" marR="6858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125134"/>
                  </a:ext>
                </a:extLst>
              </a:tr>
              <a:tr h="3880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Комарова Софья Игоревна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Филатова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Анастасия Олеговна </a:t>
                      </a:r>
                      <a:b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193</a:t>
                      </a:r>
                    </a:p>
                  </a:txBody>
                  <a:tcPr marL="68580" marR="6858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485</a:t>
                      </a:r>
                    </a:p>
                  </a:txBody>
                  <a:tcPr marL="68580" marR="6858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307383"/>
                  </a:ext>
                </a:extLst>
              </a:tr>
              <a:tr h="3417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Смирнова Полина Кирилловна</a:t>
                      </a: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Четвертакова </a:t>
                      </a:r>
                      <a:b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Ирина Валентиновна</a:t>
                      </a:r>
                    </a:p>
                    <a:p>
                      <a:pPr algn="ctr" fontAlgn="b"/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202</a:t>
                      </a:r>
                    </a:p>
                  </a:txBody>
                  <a:tcPr marL="68580" marR="6858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488</a:t>
                      </a:r>
                    </a:p>
                  </a:txBody>
                  <a:tcPr marL="68580" marR="6858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579088"/>
                  </a:ext>
                </a:extLst>
              </a:tr>
              <a:tr h="33259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Васильева Елизавета Константиновна, </a:t>
                      </a:r>
                    </a:p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Савкина Анастасия Сергеевна</a:t>
                      </a:r>
                      <a:b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Четвертакова  </a:t>
                      </a:r>
                      <a:b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Ирина Валентиновна</a:t>
                      </a:r>
                      <a:b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203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478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701940999"/>
                  </a:ext>
                </a:extLst>
              </a:tr>
              <a:tr h="53946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Рябцева Елизавета Михайловна  </a:t>
                      </a:r>
                      <a:b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Четвертакова  </a:t>
                      </a:r>
                      <a:b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Ирина Валентиновна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208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472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943709866"/>
                  </a:ext>
                </a:extLst>
              </a:tr>
              <a:tr h="37448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Москалец Мария Михайловна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Филатова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Анастасия Олеговна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217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479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794412080"/>
                  </a:ext>
                </a:extLst>
              </a:tr>
              <a:tr h="4373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Клинушкина</a:t>
                      </a:r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Анастасия Юрьевна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Яблонская 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Светлана Юрьевна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194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454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122952819"/>
                  </a:ext>
                </a:extLst>
              </a:tr>
              <a:tr h="4281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Титов Александр Сергеевич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Кометчиков</a:t>
                      </a:r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b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Игорь Вячеславович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193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448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278830765"/>
                  </a:ext>
                </a:extLst>
              </a:tr>
              <a:tr h="5811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Журавлева Татьяна Ивановна</a:t>
                      </a:r>
                      <a:b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Демина </a:t>
                      </a:r>
                    </a:p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Алина Валерьевна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216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468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140779636"/>
                  </a:ext>
                </a:extLst>
              </a:tr>
              <a:tr h="5811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Соболева  Анастасия Алексеевна</a:t>
                      </a:r>
                      <a:b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Маторина Юлия Николаевна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212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Arial Black" panose="020B0A04020102020204" pitchFamily="34" charset="0"/>
                        </a:rPr>
                        <a:t>464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7125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139</Words>
  <Application>Microsoft Office PowerPoint</Application>
  <PresentationFormat>Экран (4:3)</PresentationFormat>
  <Paragraphs>67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Троицкая Светлана Евгеньевна</dc:creator>
  <cp:lastModifiedBy>Honor</cp:lastModifiedBy>
  <cp:revision>18</cp:revision>
  <dcterms:created xsi:type="dcterms:W3CDTF">2020-02-26T13:47:50Z</dcterms:created>
  <dcterms:modified xsi:type="dcterms:W3CDTF">2026-02-26T10:09:09Z</dcterms:modified>
</cp:coreProperties>
</file>